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633162-EA47-4525-99A4-4E0E3FE576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42B923-14F5-4E6C-A4AF-62D450EFE7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Compounds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0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Naming Binary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</a:t>
            </a:r>
            <a:r>
              <a:rPr lang="en-US" dirty="0" err="1" smtClean="0"/>
              <a:t>cation</a:t>
            </a:r>
            <a:r>
              <a:rPr lang="en-US" dirty="0" smtClean="0"/>
              <a:t> first.</a:t>
            </a:r>
          </a:p>
          <a:p>
            <a:pPr marL="626364" lvl="1" indent="-342900">
              <a:buFont typeface="Wingdings" pitchFamily="2" charset="2"/>
              <a:buChar char="Ø"/>
            </a:pPr>
            <a:r>
              <a:rPr lang="en-US" dirty="0" smtClean="0"/>
              <a:t>It is positive.</a:t>
            </a:r>
          </a:p>
          <a:p>
            <a:pPr marL="626364" lvl="1" indent="-342900">
              <a:buFont typeface="Wingdings" pitchFamily="2" charset="2"/>
              <a:buChar char="Ø"/>
            </a:pPr>
            <a:r>
              <a:rPr lang="en-US" dirty="0" smtClean="0"/>
              <a:t>It is a metal.</a:t>
            </a:r>
          </a:p>
          <a:p>
            <a:pPr marL="626364" lvl="1" indent="-342900">
              <a:buFont typeface="Wingdings" pitchFamily="2" charset="2"/>
              <a:buChar char="Ø"/>
            </a:pPr>
            <a:r>
              <a:rPr lang="en-US" dirty="0" smtClean="0"/>
              <a:t>It is simply written as the element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anion last.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It is negative.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It is an anion.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It is named as the element name, with the ending dropped and –ide added.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Rules for Naming Binary Ionic Compounds in which the element forms more than one type of ion – Stock System Nomenclature (Naming)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</a:t>
            </a:r>
            <a:r>
              <a:rPr lang="en-US" dirty="0" err="1" smtClean="0"/>
              <a:t>cation</a:t>
            </a:r>
            <a:r>
              <a:rPr lang="en-US" dirty="0" smtClean="0"/>
              <a:t> first.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In this case it is named using the element name and the Roman numeral equal to the charge of the </a:t>
            </a:r>
            <a:r>
              <a:rPr lang="en-US" dirty="0" err="1" smtClean="0"/>
              <a:t>cation</a:t>
            </a:r>
            <a:r>
              <a:rPr lang="en-US" dirty="0" smtClean="0"/>
              <a:t> formed in that particular compound.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Example: an ion with a 1+ charge would use a (I) behind the name of the element such as Mercury (I).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anion last.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It is named the same way as regular binary compounds.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9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to use Binary Ionic Compound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rules found on the previous two slides when you are naming IONIC compounds which are compounds composed of a METAL (</a:t>
            </a:r>
            <a:r>
              <a:rPr lang="en-US" dirty="0" err="1" smtClean="0"/>
              <a:t>cation</a:t>
            </a:r>
            <a:r>
              <a:rPr lang="en-US" dirty="0" smtClean="0"/>
              <a:t>) and a NON-METAL (anion).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0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Compounds that contain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polyatomic ion is an ion made of two or more atoms that acts like an element when bonding and being named.</a:t>
            </a:r>
          </a:p>
          <a:p>
            <a:r>
              <a:rPr lang="en-US" dirty="0" smtClean="0"/>
              <a:t>Most polyatomic ions are negative – meaning they act like an anion.</a:t>
            </a:r>
          </a:p>
          <a:p>
            <a:r>
              <a:rPr lang="en-US" dirty="0" smtClean="0"/>
              <a:t>A list of common polyatomic ions is listed on the ion side of your periodic table and in your textbook on page 226.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6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Naming Compounds that contain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named just like binary ionic compounds.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</a:t>
            </a:r>
            <a:r>
              <a:rPr lang="en-US" dirty="0" err="1" smtClean="0"/>
              <a:t>cation</a:t>
            </a:r>
            <a:r>
              <a:rPr lang="en-US" dirty="0" smtClean="0"/>
              <a:t>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polyatomic ion last.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(Note: If ammonium (NH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) is present it acts as a </a:t>
            </a:r>
            <a:r>
              <a:rPr lang="en-US" dirty="0" err="1" smtClean="0"/>
              <a:t>cation</a:t>
            </a:r>
            <a:r>
              <a:rPr lang="en-US" dirty="0" smtClean="0"/>
              <a:t>.)</a:t>
            </a:r>
          </a:p>
          <a:p>
            <a:pPr marL="283464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455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Binary 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compounds are composed of individual covalently bonded units or molecules.</a:t>
            </a:r>
          </a:p>
          <a:p>
            <a:r>
              <a:rPr lang="en-US" dirty="0" smtClean="0"/>
              <a:t>These compounds are covalent compounds. </a:t>
            </a:r>
          </a:p>
          <a:p>
            <a:r>
              <a:rPr lang="en-US" dirty="0" smtClean="0"/>
              <a:t>Covalent bonds are formed between TWO NON-METALS.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8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Naming Binary 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(Prefixes will be used to name these compounds.)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element with the smaller group number is usually given first.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If both elements are in the same group, the element whose period is greater is given first.</a:t>
            </a:r>
          </a:p>
          <a:p>
            <a:pPr marL="797814" lvl="1" indent="-514350">
              <a:buFont typeface="Wingdings" pitchFamily="2" charset="2"/>
              <a:buChar char="Ø"/>
            </a:pPr>
            <a:r>
              <a:rPr lang="en-US" dirty="0" smtClean="0"/>
              <a:t>The first is given a prefix only if it contributes more than one atom to a molecule of the compound.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second element is named by combining a prefix indicating the number of atoms contributed by the element, followed by the root of the name of element, the ending –ide.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 or a at the end of a prefix is usually dropped when the element following the prefix begins with another vowel.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1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2">
      <a:dk1>
        <a:srgbClr val="595959"/>
      </a:dk1>
      <a:lt1>
        <a:srgbClr val="EAEAEA"/>
      </a:lt1>
      <a:dk2>
        <a:srgbClr val="3F3F3F"/>
      </a:dk2>
      <a:lt2>
        <a:srgbClr val="D8D8D8"/>
      </a:lt2>
      <a:accent1>
        <a:srgbClr val="C00000"/>
      </a:accent1>
      <a:accent2>
        <a:srgbClr val="50771B"/>
      </a:accent2>
      <a:accent3>
        <a:srgbClr val="DA0000"/>
      </a:accent3>
      <a:accent4>
        <a:srgbClr val="609020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129</TotalTime>
  <Words>466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Naming Compounds Rules</vt:lpstr>
      <vt:lpstr>Rules for Naming Binary Ionic Compounds</vt:lpstr>
      <vt:lpstr>Rules for Naming Binary Ionic Compounds in which the element forms more than one type of ion – Stock System Nomenclature (Naming)</vt:lpstr>
      <vt:lpstr>When to use Binary Ionic Compound Rules</vt:lpstr>
      <vt:lpstr>Naming Compounds that contain Polyatomic Ions</vt:lpstr>
      <vt:lpstr>Rules for Naming Compounds that contain Polyatomic Ions</vt:lpstr>
      <vt:lpstr>Naming Binary Molecular Compounds</vt:lpstr>
      <vt:lpstr>Rules for Naming Binary Molecular Compounds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Compounds Rules</dc:title>
  <dc:creator> </dc:creator>
  <cp:lastModifiedBy> </cp:lastModifiedBy>
  <cp:revision>5</cp:revision>
  <dcterms:created xsi:type="dcterms:W3CDTF">2012-11-28T13:01:16Z</dcterms:created>
  <dcterms:modified xsi:type="dcterms:W3CDTF">2012-11-28T15:10:41Z</dcterms:modified>
</cp:coreProperties>
</file>